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13"/>
  </p:notesMasterIdLst>
  <p:sldIdLst>
    <p:sldId id="256" r:id="rId2"/>
    <p:sldId id="619" r:id="rId3"/>
    <p:sldId id="628" r:id="rId4"/>
    <p:sldId id="621" r:id="rId5"/>
    <p:sldId id="616" r:id="rId6"/>
    <p:sldId id="622" r:id="rId7"/>
    <p:sldId id="623" r:id="rId8"/>
    <p:sldId id="624" r:id="rId9"/>
    <p:sldId id="625" r:id="rId10"/>
    <p:sldId id="627" r:id="rId11"/>
    <p:sldId id="581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565" autoAdjust="0"/>
  </p:normalViewPr>
  <p:slideViewPr>
    <p:cSldViewPr>
      <p:cViewPr>
        <p:scale>
          <a:sx n="46" d="100"/>
          <a:sy n="46" d="100"/>
        </p:scale>
        <p:origin x="-2082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9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4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EF41A14-6DAB-4A25-B883-B0744F95C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48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0535-BF10-4BDB-9C62-847B86312D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4033C-D08F-4C67-8CCD-2E87FD9641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F561-3DE7-4CDF-B501-C818664E09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CA7F-4235-481C-B465-B1E0EC9EC2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D8D00-D72D-4E3B-AA3D-5262FFC184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3C7F0-9175-4CD2-AEDB-C61051A81F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A0E04-D0E7-4C11-A332-FE3D497267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6CF-B2F9-48B1-A4F3-930DC8E4D4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88E5B9-BC70-4565-8BB5-71F7BAA0FE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315BC-1A18-4C76-A88B-A6D552C8A6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394E9-E30E-497B-9075-A055829554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CAA0A2-AE24-41D9-83DC-ED164C579F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268760"/>
            <a:ext cx="7560840" cy="24482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Module 1</a:t>
            </a: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algn="ctr">
              <a:defRPr/>
            </a:pPr>
            <a:endParaRPr lang="en-US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 2</a:t>
            </a: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81" y="1285861"/>
            <a:ext cx="6890023" cy="414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4009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7620000" cy="2620888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Project Stakeholder stakeholders are a person, group or organization who can influence, or who believe they can influence, or who are affected by the decisions, activities or results of the project.</a:t>
            </a:r>
            <a:endParaRPr lang="ru-RU" sz="2600" dirty="0"/>
          </a:p>
        </p:txBody>
      </p:sp>
      <p:pic>
        <p:nvPicPr>
          <p:cNvPr id="5" name="Picture 6" descr="http://astanazan.kz/media/k2/items/cache/32ef2246115971afc63548c5edd88ead_X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14" r="14730"/>
          <a:stretch/>
        </p:blipFill>
        <p:spPr bwMode="auto">
          <a:xfrm>
            <a:off x="3851920" y="3429000"/>
            <a:ext cx="3451860" cy="277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6252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88" y="1000108"/>
            <a:ext cx="7486046" cy="5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521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714356"/>
            <a:ext cx="7553000" cy="55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741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12" y="1214422"/>
            <a:ext cx="7959576" cy="47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209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52" y="857232"/>
            <a:ext cx="6859880" cy="492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29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creenshot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12" y="928670"/>
            <a:ext cx="7838976" cy="50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19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95" y="1071546"/>
            <a:ext cx="7215585" cy="48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8751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74" y="857232"/>
            <a:ext cx="6813695" cy="50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6870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Box 7"/>
          <p:cNvSpPr txBox="1">
            <a:spLocks noChangeArrowheads="1"/>
          </p:cNvSpPr>
          <p:nvPr/>
        </p:nvSpPr>
        <p:spPr bwMode="auto">
          <a:xfrm>
            <a:off x="539552" y="1643063"/>
            <a:ext cx="767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ru-RU" sz="3600" i="1" dirty="0"/>
          </a:p>
          <a:p>
            <a:pPr algn="ctr" eaLnBrk="1" hangingPunct="1"/>
            <a:endParaRPr lang="en-US" altLang="ru-RU" sz="3600" i="1" dirty="0"/>
          </a:p>
          <a:p>
            <a:pPr algn="ctr" eaLnBrk="1" hangingPunct="1"/>
            <a:r>
              <a:rPr lang="en-US" altLang="ru-RU" sz="3600" i="1" dirty="0" smtClean="0"/>
              <a:t>THANKS FOR ATTENTION!!!</a:t>
            </a:r>
            <a:endParaRPr lang="ru-RU" altLang="ru-RU" sz="3600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920</TotalTime>
  <Words>46</Words>
  <Application>Microsoft Office PowerPoint</Application>
  <PresentationFormat>Экран (4:3)</PresentationFormat>
  <Paragraphs>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Соседство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УрГУ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Зенченко</dc:creator>
  <cp:lastModifiedBy>Lenovo</cp:lastModifiedBy>
  <cp:revision>107</cp:revision>
  <dcterms:created xsi:type="dcterms:W3CDTF">2007-11-15T08:43:14Z</dcterms:created>
  <dcterms:modified xsi:type="dcterms:W3CDTF">2018-10-19T02:42:08Z</dcterms:modified>
</cp:coreProperties>
</file>